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07-Aug-20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07082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2"/>
            <a:ext cx="5305535" cy="60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5"/>
            <a:ext cx="5016523" cy="59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1"/>
            <a:ext cx="5016523" cy="59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6997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402</cp:revision>
  <dcterms:created xsi:type="dcterms:W3CDTF">2019-04-05T05:52:12Z</dcterms:created>
  <dcterms:modified xsi:type="dcterms:W3CDTF">2020-08-07T06:55:07Z</dcterms:modified>
</cp:coreProperties>
</file>