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07-Nov-20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07-11-2020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07-11-2020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07-11-2020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07-11-2020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07112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020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609608"/>
            <a:ext cx="5305496" cy="6095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457203"/>
            <a:ext cx="5181584" cy="6134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421088"/>
            <a:ext cx="5307852" cy="628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7318</TotalTime>
  <Words>127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484</cp:revision>
  <dcterms:created xsi:type="dcterms:W3CDTF">2019-04-05T05:52:12Z</dcterms:created>
  <dcterms:modified xsi:type="dcterms:W3CDTF">2020-11-07T09:03:42Z</dcterms:modified>
</cp:coreProperties>
</file>