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1" cy="6095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0"/>
            <a:ext cx="5181570" cy="61349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38" cy="6284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513</cp:revision>
  <dcterms:created xsi:type="dcterms:W3CDTF">2019-04-05T05:52:12Z</dcterms:created>
  <dcterms:modified xsi:type="dcterms:W3CDTF">2020-12-07T09:05:05Z</dcterms:modified>
</cp:coreProperties>
</file>