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08062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4"/>
            <a:ext cx="5305560" cy="60959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0"/>
            <a:ext cx="5016548" cy="59395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6"/>
            <a:ext cx="5016548" cy="59395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6661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350</cp:revision>
  <dcterms:created xsi:type="dcterms:W3CDTF">2019-04-05T05:52:12Z</dcterms:created>
  <dcterms:modified xsi:type="dcterms:W3CDTF">2020-06-08T07:08:20Z</dcterms:modified>
</cp:coreProperties>
</file>