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Day1(09082020) and Day2(10082020)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1" cy="4507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41" cy="45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7" cy="616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2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2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8" y="533400"/>
            <a:ext cx="5242570" cy="2960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6" cy="3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2747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181</cp:revision>
  <dcterms:created xsi:type="dcterms:W3CDTF">2019-04-05T05:52:12Z</dcterms:created>
  <dcterms:modified xsi:type="dcterms:W3CDTF">2020-08-09T02:35:11Z</dcterms:modified>
</cp:coreProperties>
</file>