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08-Nov-20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08-11-2020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08-11-2020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08-11-2020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08-11-2020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08112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020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609608"/>
            <a:ext cx="5305495" cy="609590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457203"/>
            <a:ext cx="5181584" cy="613499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421088"/>
            <a:ext cx="5307851" cy="628449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7323</TotalTime>
  <Words>127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485</cp:revision>
  <dcterms:created xsi:type="dcterms:W3CDTF">2019-04-05T05:52:12Z</dcterms:created>
  <dcterms:modified xsi:type="dcterms:W3CDTF">2020-11-08T06:33:35Z</dcterms:modified>
</cp:coreProperties>
</file>