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09032020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0"/>
            <a:ext cx="4556557" cy="52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5" cy="593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5" cy="593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4745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262</cp:revision>
  <dcterms:created xsi:type="dcterms:W3CDTF">2019-04-05T05:52:12Z</dcterms:created>
  <dcterms:modified xsi:type="dcterms:W3CDTF">2020-03-09T06:34:38Z</dcterms:modified>
</cp:coreProperties>
</file>