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222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09-Aug-20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09-08-2020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09082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2"/>
            <a:ext cx="5305534" cy="60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5"/>
            <a:ext cx="5016522" cy="59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1"/>
            <a:ext cx="5016522" cy="5939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6998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404</cp:revision>
  <dcterms:created xsi:type="dcterms:W3CDTF">2019-04-05T05:52:12Z</dcterms:created>
  <dcterms:modified xsi:type="dcterms:W3CDTF">2020-08-09T06:44:58Z</dcterms:modified>
</cp:coreProperties>
</file>