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Day1(10092020)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38" cy="56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3" cy="616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8" cy="62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3489" y="454038"/>
            <a:ext cx="5237022" cy="620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4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2767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190</cp:revision>
  <dcterms:created xsi:type="dcterms:W3CDTF">2019-04-05T05:52:12Z</dcterms:created>
  <dcterms:modified xsi:type="dcterms:W3CDTF">2020-09-10T03:35:30Z</dcterms:modified>
</cp:coreProperties>
</file>