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09-Nov-20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08"/>
            <a:ext cx="5305495" cy="609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3"/>
            <a:ext cx="5181583" cy="613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88"/>
            <a:ext cx="5307851" cy="628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7330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486</cp:revision>
  <dcterms:created xsi:type="dcterms:W3CDTF">2019-04-05T05:52:12Z</dcterms:created>
  <dcterms:modified xsi:type="dcterms:W3CDTF">2020-11-09T06:50:36Z</dcterms:modified>
</cp:coreProperties>
</file>