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09-Dec-20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09-12-2020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09-12-2020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09-12-2020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09-12-2020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09122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09610"/>
            <a:ext cx="5305480" cy="609588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1"/>
            <a:ext cx="5181569" cy="613497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21090"/>
            <a:ext cx="5307837" cy="628447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7342</TotalTime>
  <Words>127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515</cp:revision>
  <dcterms:created xsi:type="dcterms:W3CDTF">2019-04-05T05:52:12Z</dcterms:created>
  <dcterms:modified xsi:type="dcterms:W3CDTF">2020-12-09T08:58:45Z</dcterms:modified>
</cp:coreProperties>
</file>