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63" r:id="rId2"/>
    <p:sldId id="256" r:id="rId3"/>
    <p:sldId id="257" r:id="rId4"/>
    <p:sldId id="264" r:id="rId5"/>
    <p:sldId id="265" r:id="rId6"/>
    <p:sldId id="269" r:id="rId7"/>
    <p:sldId id="270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3/11/2020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11-03-2020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11-03-2020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11-03-2020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11-03-2020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11-03-2020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11-03-2020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11-03-2020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11-03-2020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11-03-2020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11-03-2020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11-03-2020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11-03-2020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1940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10032020 1200UTC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Viner Hand ITC" pitchFamily="66" charset="0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72000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Only Day1(11032020) and Day2(12032020) 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Anupam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err="1">
                <a:latin typeface="Arial" pitchFamily="34" charset="0"/>
                <a:cs typeface="Arial" pitchFamily="34" charset="0"/>
              </a:rPr>
              <a:t>hr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 Accumulated Total Lightning </a:t>
            </a:r>
            <a:r>
              <a:rPr lang="en-IN" b="1">
                <a:latin typeface="Arial" pitchFamily="34" charset="0"/>
                <a:cs typeface="Arial" pitchFamily="34" charset="0"/>
              </a:rPr>
              <a:t>Flash Counts</a:t>
            </a:r>
            <a:endParaRPr lang="en-IN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87868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ACBA6B2-FB96-45A9-8E84-6150EEB9866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30039" y="902476"/>
            <a:ext cx="3989557" cy="458392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C9E3D0A3-D656-41D5-BF5B-65C9B36ADCB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52113" y="1005367"/>
            <a:ext cx="4673641" cy="4378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0B12A4A-0822-4DDB-9104-85FDD6517F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04890" y="460976"/>
            <a:ext cx="5410338" cy="6164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60B2DCA-04C7-48A7-A0B2-23218E5FB9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056292" y="457200"/>
            <a:ext cx="5478933" cy="6242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574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31F0BDF-72E0-4579-AFD2-391F3E489E8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2492" y="457200"/>
            <a:ext cx="5478933" cy="6242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8433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7901E26-FC16-4040-8CAF-0245B82BB6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788779" y="533400"/>
            <a:ext cx="5242590" cy="2960209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D161C965-0AD7-45E2-88E6-C74CC4D8EF3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048000" y="3581264"/>
            <a:ext cx="2971796" cy="3048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56726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2691</TotalTime>
  <Words>157</Words>
  <Application>Microsoft Office PowerPoint</Application>
  <PresentationFormat>On-screen Show (4:3)</PresentationFormat>
  <Paragraphs>19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Book Antiqua</vt:lpstr>
      <vt:lpstr>Bookman Old Style</vt:lpstr>
      <vt:lpstr>Calibri</vt:lpstr>
      <vt:lpstr>Viner Hand ITC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Gayatri Kanchibhotla</cp:lastModifiedBy>
  <cp:revision>160</cp:revision>
  <dcterms:created xsi:type="dcterms:W3CDTF">2019-04-05T05:52:12Z</dcterms:created>
  <dcterms:modified xsi:type="dcterms:W3CDTF">2020-03-11T02:49:11Z</dcterms:modified>
</cp:coreProperties>
</file>