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10042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2"/>
            <a:ext cx="4556543" cy="523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2"/>
            <a:ext cx="5016571" cy="593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2"/>
            <a:ext cx="5016571" cy="593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5035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299</cp:revision>
  <dcterms:created xsi:type="dcterms:W3CDTF">2019-04-05T05:52:12Z</dcterms:created>
  <dcterms:modified xsi:type="dcterms:W3CDTF">2020-04-10T07:15:39Z</dcterms:modified>
</cp:coreProperties>
</file>