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10052020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Day1(11052020) and Day2(12052020)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7"/>
            <a:ext cx="3989551" cy="45839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35" cy="43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7"/>
            <a:ext cx="5410332" cy="616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1"/>
            <a:ext cx="5478927" cy="62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1"/>
            <a:ext cx="5478927" cy="62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4" y="533400"/>
            <a:ext cx="5242579" cy="29602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90" cy="304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2718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172</cp:revision>
  <dcterms:created xsi:type="dcterms:W3CDTF">2019-04-05T05:52:12Z</dcterms:created>
  <dcterms:modified xsi:type="dcterms:W3CDTF">2020-05-11T04:01:16Z</dcterms:modified>
</cp:coreProperties>
</file>