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0"/>
            <a:ext cx="5305546" cy="609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3"/>
            <a:ext cx="5016534" cy="593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9"/>
            <a:ext cx="5016534" cy="593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6833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380</cp:revision>
  <dcterms:created xsi:type="dcterms:W3CDTF">2019-04-05T05:52:12Z</dcterms:created>
  <dcterms:modified xsi:type="dcterms:W3CDTF">2020-07-10T06:58:00Z</dcterms:modified>
</cp:coreProperties>
</file>