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7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10-08-2020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082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2"/>
            <a:ext cx="5305533" cy="6095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5"/>
            <a:ext cx="5016521" cy="59395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1"/>
            <a:ext cx="5016521" cy="59395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6998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405</cp:revision>
  <dcterms:created xsi:type="dcterms:W3CDTF">2019-04-05T05:52:12Z</dcterms:created>
  <dcterms:modified xsi:type="dcterms:W3CDTF">2020-08-10T07:43:45Z</dcterms:modified>
</cp:coreProperties>
</file>