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6"/>
            <a:ext cx="5305508" cy="60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1"/>
            <a:ext cx="5181596" cy="61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64" cy="62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7148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458</cp:revision>
  <dcterms:created xsi:type="dcterms:W3CDTF">2019-04-05T05:52:12Z</dcterms:created>
  <dcterms:modified xsi:type="dcterms:W3CDTF">2020-10-10T06:48:56Z</dcterms:modified>
</cp:coreProperties>
</file>