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10-11-2020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09112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08"/>
            <a:ext cx="5305494" cy="60959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3"/>
            <a:ext cx="5181583" cy="61349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88"/>
            <a:ext cx="5307850" cy="62844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7330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487</cp:revision>
  <dcterms:created xsi:type="dcterms:W3CDTF">2019-04-05T05:52:12Z</dcterms:created>
  <dcterms:modified xsi:type="dcterms:W3CDTF">2020-11-10T06:49:20Z</dcterms:modified>
</cp:coreProperties>
</file>