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0"/>
            <a:ext cx="4556557" cy="5235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0"/>
            <a:ext cx="5016585" cy="59396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0"/>
            <a:ext cx="5016585" cy="59396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4746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263</cp:revision>
  <dcterms:created xsi:type="dcterms:W3CDTF">2019-04-05T05:52:12Z</dcterms:created>
  <dcterms:modified xsi:type="dcterms:W3CDTF">2020-03-11T10:37:20Z</dcterms:modified>
</cp:coreProperties>
</file>