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11032020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Day1(12032020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Day2(13032020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990600"/>
            <a:ext cx="3989557" cy="458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0" y="460976"/>
            <a:ext cx="5410337" cy="616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292" y="457200"/>
            <a:ext cx="5478932" cy="62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92" y="457200"/>
            <a:ext cx="5478932" cy="62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80" y="533400"/>
            <a:ext cx="5242588" cy="296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2692</TotalTime>
  <Words>155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161</cp:revision>
  <dcterms:created xsi:type="dcterms:W3CDTF">2019-04-05T05:52:12Z</dcterms:created>
  <dcterms:modified xsi:type="dcterms:W3CDTF">2020-03-12T05:29:50Z</dcterms:modified>
</cp:coreProperties>
</file>