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11042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4816" y="609602"/>
            <a:ext cx="5239256" cy="601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6541" y="457200"/>
            <a:ext cx="527736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7400" y="399018"/>
            <a:ext cx="5326505" cy="630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5036</TotalTime>
  <Words>129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300</cp:revision>
  <dcterms:created xsi:type="dcterms:W3CDTF">2019-04-05T05:52:12Z</dcterms:created>
  <dcterms:modified xsi:type="dcterms:W3CDTF">2020-04-11T07:06:44Z</dcterms:modified>
</cp:coreProperties>
</file>