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58" cy="609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1"/>
            <a:ext cx="5016547" cy="59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7"/>
            <a:ext cx="5016547" cy="59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6661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353</cp:revision>
  <dcterms:created xsi:type="dcterms:W3CDTF">2019-04-05T05:52:12Z</dcterms:created>
  <dcterms:modified xsi:type="dcterms:W3CDTF">2020-06-11T07:29:07Z</dcterms:modified>
</cp:coreProperties>
</file>