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0"/>
            <a:ext cx="5305545" cy="60959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3"/>
            <a:ext cx="5016533" cy="5939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9"/>
            <a:ext cx="5016533" cy="5939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6834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381</cp:revision>
  <dcterms:created xsi:type="dcterms:W3CDTF">2019-04-05T05:52:12Z</dcterms:created>
  <dcterms:modified xsi:type="dcterms:W3CDTF">2020-07-11T08:26:28Z</dcterms:modified>
</cp:coreProperties>
</file>