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7/12/2020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12-07-2020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12-07-2020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12-07-2020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12-07-2020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11072020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Day1(12072020) and Day2(13072020)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CBA6B2-FB96-45A9-8E84-6150EEB986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039" y="902477"/>
            <a:ext cx="3989550" cy="458391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113" y="1005367"/>
            <a:ext cx="4673634" cy="437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7"/>
            <a:ext cx="5410331" cy="6164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1"/>
            <a:ext cx="5478926" cy="6242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1"/>
            <a:ext cx="5478926" cy="6242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85" y="533400"/>
            <a:ext cx="5242577" cy="296020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89" cy="304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2722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174</cp:revision>
  <dcterms:created xsi:type="dcterms:W3CDTF">2019-04-05T05:52:12Z</dcterms:created>
  <dcterms:modified xsi:type="dcterms:W3CDTF">2020-07-12T02:08:43Z</dcterms:modified>
</cp:coreProperties>
</file>