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Day1(12092020) and Day2(13092020)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7" cy="4507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8" cy="45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4" cy="61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9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19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0" y="533400"/>
            <a:ext cx="5242565" cy="29601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3" cy="3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187</cp:revision>
  <dcterms:created xsi:type="dcterms:W3CDTF">2019-04-05T05:52:12Z</dcterms:created>
  <dcterms:modified xsi:type="dcterms:W3CDTF">2020-09-12T02:08:30Z</dcterms:modified>
</cp:coreProperties>
</file>