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7" cy="609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6" cy="6135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3" cy="6284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459</cp:revision>
  <dcterms:created xsi:type="dcterms:W3CDTF">2019-04-05T05:52:12Z</dcterms:created>
  <dcterms:modified xsi:type="dcterms:W3CDTF">2020-10-11T07:02:03Z</dcterms:modified>
</cp:coreProperties>
</file>