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12032020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0"/>
            <a:ext cx="4556556" cy="52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4" cy="593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4" cy="593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4746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264</cp:revision>
  <dcterms:created xsi:type="dcterms:W3CDTF">2019-04-05T05:52:12Z</dcterms:created>
  <dcterms:modified xsi:type="dcterms:W3CDTF">2020-03-12T07:38:04Z</dcterms:modified>
</cp:coreProperties>
</file>