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Day1(13032020) and Day2(14032020)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7" cy="458391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40" cy="437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37" cy="616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0"/>
            <a:ext cx="5478932" cy="624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0"/>
            <a:ext cx="5478932" cy="6242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0" y="533400"/>
            <a:ext cx="5242588" cy="29602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6" cy="304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161</cp:revision>
  <dcterms:created xsi:type="dcterms:W3CDTF">2019-04-05T05:52:12Z</dcterms:created>
  <dcterms:modified xsi:type="dcterms:W3CDTF">2020-03-13T02:48:36Z</dcterms:modified>
</cp:coreProperties>
</file>