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12072020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Day1(13072020) and Day2(14072020)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7"/>
            <a:ext cx="3989550" cy="45839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3" cy="437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0" cy="616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1"/>
            <a:ext cx="5478925" cy="624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25" cy="624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6" y="533400"/>
            <a:ext cx="5242575" cy="29602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9" cy="304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2723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175</cp:revision>
  <dcterms:created xsi:type="dcterms:W3CDTF">2019-04-05T05:52:12Z</dcterms:created>
  <dcterms:modified xsi:type="dcterms:W3CDTF">2020-07-13T04:08:20Z</dcterms:modified>
</cp:coreProperties>
</file>