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Day1(13082020)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781267"/>
            <a:ext cx="4910943" cy="564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6" cy="616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1" cy="62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1" cy="62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2752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183</cp:revision>
  <dcterms:created xsi:type="dcterms:W3CDTF">2019-04-05T05:52:12Z</dcterms:created>
  <dcterms:modified xsi:type="dcterms:W3CDTF">2020-08-13T04:23:00Z</dcterms:modified>
</cp:coreProperties>
</file>