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216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12-Sep-20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12-09-2020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12-09-2020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12-09-2020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12-09-2020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12092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4"/>
            <a:ext cx="5305518" cy="60959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8"/>
            <a:ext cx="5016506" cy="59395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4"/>
            <a:ext cx="5016506" cy="59395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7085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437</cp:revision>
  <dcterms:created xsi:type="dcterms:W3CDTF">2019-04-05T05:52:12Z</dcterms:created>
  <dcterms:modified xsi:type="dcterms:W3CDTF">2020-09-12T06:52:00Z</dcterms:modified>
</cp:coreProperties>
</file>