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12092020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Day1(13092020) and Day2(14092020)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67" cy="45077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79"/>
            <a:ext cx="3920337" cy="450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4" cy="616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19" cy="624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19" cy="624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0" y="533400"/>
            <a:ext cx="5242565" cy="29601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2" cy="304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2770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189</cp:revision>
  <dcterms:created xsi:type="dcterms:W3CDTF">2019-04-05T05:52:12Z</dcterms:created>
  <dcterms:modified xsi:type="dcterms:W3CDTF">2020-09-13T02:38:44Z</dcterms:modified>
</cp:coreProperties>
</file>