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14-03-2020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14-03-2020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14-03-2020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14-03-2020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14-03-2020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14-03-2020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14-03-2020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14-03-2020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14-03-2020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14-03-2020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14-03-2020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14-03-2020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13032020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Day1(14032020) and Day2(15032020)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ACBA6B2-FB96-45A9-8E84-6150EEB9866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30039" y="902476"/>
            <a:ext cx="3989556" cy="458391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52113" y="1005367"/>
            <a:ext cx="4673640" cy="4378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4890" y="460976"/>
            <a:ext cx="5410337" cy="6164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56292" y="457201"/>
            <a:ext cx="5478932" cy="6242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2492" y="457201"/>
            <a:ext cx="5478932" cy="6242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788780" y="533400"/>
            <a:ext cx="5242588" cy="296020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161C965-0AD7-45E2-88E6-C74CC4D8EF3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048000" y="3581264"/>
            <a:ext cx="2971795" cy="3048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2694</TotalTime>
  <Words>157</Words>
  <Application>Microsoft Office PowerPoint</Application>
  <PresentationFormat>On-screen Show (4:3)</PresentationFormat>
  <Paragraphs>19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162</cp:revision>
  <dcterms:created xsi:type="dcterms:W3CDTF">2019-04-05T05:52:12Z</dcterms:created>
  <dcterms:modified xsi:type="dcterms:W3CDTF">2020-03-14T02:31:56Z</dcterms:modified>
</cp:coreProperties>
</file>