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13-Jun-20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13062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5"/>
            <a:ext cx="5305557" cy="609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1"/>
            <a:ext cx="5016546" cy="593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7"/>
            <a:ext cx="5016546" cy="593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6662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355</cp:revision>
  <dcterms:created xsi:type="dcterms:W3CDTF">2019-04-05T05:52:12Z</dcterms:created>
  <dcterms:modified xsi:type="dcterms:W3CDTF">2020-06-13T06:44:52Z</dcterms:modified>
</cp:coreProperties>
</file>