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63" r:id="rId2"/>
    <p:sldId id="256" r:id="rId3"/>
    <p:sldId id="257" r:id="rId4"/>
    <p:sldId id="264" r:id="rId5"/>
    <p:sldId id="265" r:id="rId6"/>
    <p:sldId id="269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14-07-2020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14-07-2020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14-07-2020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14-07-2020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13072020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Day1(14072020)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12ACBE70-1821-4563-ABD5-A77CDFB754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375" y="747712"/>
            <a:ext cx="4667250" cy="536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7"/>
            <a:ext cx="5410330" cy="616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2"/>
            <a:ext cx="5478925" cy="6242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35698" y="457201"/>
            <a:ext cx="5272512" cy="6242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2724</TotalTime>
  <Words>141</Words>
  <Application>Microsoft Office PowerPoint</Application>
  <PresentationFormat>On-screen Show (4:3)</PresentationFormat>
  <Paragraphs>18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176</cp:revision>
  <dcterms:created xsi:type="dcterms:W3CDTF">2019-04-05T05:52:12Z</dcterms:created>
  <dcterms:modified xsi:type="dcterms:W3CDTF">2020-07-14T03:45:06Z</dcterms:modified>
</cp:coreProperties>
</file>