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110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</a:t>
            </a:r>
            <a:r>
              <a:rPr lang="en-IN" sz="1400" b="1" i="1" smtClean="0">
                <a:latin typeface="Arial" pitchFamily="34" charset="0"/>
                <a:cs typeface="Arial" pitchFamily="34" charset="0"/>
              </a:rPr>
              <a:t>(14032020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5" cy="52353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3" cy="59396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3" cy="59396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4748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267</cp:revision>
  <dcterms:created xsi:type="dcterms:W3CDTF">2019-04-05T05:52:12Z</dcterms:created>
  <dcterms:modified xsi:type="dcterms:W3CDTF">2020-03-14T10:53:48Z</dcterms:modified>
</cp:coreProperties>
</file>