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Day1(15032020) and Day2(16032020)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6" cy="45839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9" cy="4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6" cy="61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1"/>
            <a:ext cx="5478931" cy="624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31" cy="624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1" y="533400"/>
            <a:ext cx="5242586" cy="29602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5" cy="304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163</cp:revision>
  <dcterms:created xsi:type="dcterms:W3CDTF">2019-04-05T05:52:12Z</dcterms:created>
  <dcterms:modified xsi:type="dcterms:W3CDTF">2020-03-15T02:56:32Z</dcterms:modified>
</cp:coreProperties>
</file>