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42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2" cy="5235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70" cy="5939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70" cy="5939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302</cp:revision>
  <dcterms:created xsi:type="dcterms:W3CDTF">2019-04-05T05:52:12Z</dcterms:created>
  <dcterms:modified xsi:type="dcterms:W3CDTF">2020-04-14T07:25:42Z</dcterms:modified>
</cp:coreProperties>
</file>