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14-May-20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14-05-2020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14052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3"/>
            <a:ext cx="5305571" cy="60959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73474"/>
            <a:ext cx="5016560" cy="59396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4"/>
            <a:ext cx="5016560" cy="59396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5278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325</cp:revision>
  <dcterms:created xsi:type="dcterms:W3CDTF">2019-04-05T05:52:12Z</dcterms:created>
  <dcterms:modified xsi:type="dcterms:W3CDTF">2020-05-14T06:54:24Z</dcterms:modified>
</cp:coreProperties>
</file>