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14072020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Day1(15072020)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ACBE70-1821-4563-ABD5-A77CDFB75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8375" y="747712"/>
            <a:ext cx="4667250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29" cy="616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4" cy="62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5698" y="499824"/>
            <a:ext cx="5272512" cy="615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2724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177</cp:revision>
  <dcterms:created xsi:type="dcterms:W3CDTF">2019-04-05T05:52:12Z</dcterms:created>
  <dcterms:modified xsi:type="dcterms:W3CDTF">2020-07-15T03:31:41Z</dcterms:modified>
</cp:coreProperties>
</file>