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Day1(15082020)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781267"/>
            <a:ext cx="4910941" cy="564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6" cy="616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1" cy="624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53"/>
          <a:stretch/>
        </p:blipFill>
        <p:spPr>
          <a:xfrm>
            <a:off x="2132492" y="498709"/>
            <a:ext cx="5478921" cy="30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2753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184</cp:revision>
  <dcterms:created xsi:type="dcterms:W3CDTF">2019-04-05T05:52:12Z</dcterms:created>
  <dcterms:modified xsi:type="dcterms:W3CDTF">2020-08-15T04:08:31Z</dcterms:modified>
</cp:coreProperties>
</file>