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216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14-Sep-20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14-09-2020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5587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</a:t>
            </a:r>
            <a:r>
              <a:rPr lang="en-US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14092</a:t>
            </a:r>
            <a:r>
              <a:rPr lang="en-IN" sz="2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020 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 smtClean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50663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</a:t>
            </a:r>
            <a:r>
              <a:rPr lang="en-IN" b="1" dirty="0" smtClean="0">
                <a:latin typeface="Arial" pitchFamily="34" charset="0"/>
                <a:cs typeface="Arial" pitchFamily="34" charset="0"/>
              </a:rPr>
              <a:t>h </a:t>
            </a:r>
            <a:r>
              <a:rPr lang="en-IN" b="1" dirty="0">
                <a:latin typeface="Arial" pitchFamily="34" charset="0"/>
                <a:cs typeface="Arial" pitchFamily="34" charset="0"/>
              </a:rPr>
              <a:t>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1496" y="609605"/>
            <a:ext cx="5305517" cy="609593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175976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67334" y="533408"/>
            <a:ext cx="5016505" cy="5939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96243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7333" y="573484"/>
            <a:ext cx="5016505" cy="5939543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73930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 smtClean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7085</TotalTime>
  <Words>127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Hareesh</cp:lastModifiedBy>
  <cp:revision>439</cp:revision>
  <dcterms:created xsi:type="dcterms:W3CDTF">2019-04-05T05:52:12Z</dcterms:created>
  <dcterms:modified xsi:type="dcterms:W3CDTF">2020-09-14T06:54:17Z</dcterms:modified>
</cp:coreProperties>
</file>