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810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28" y="609603"/>
            <a:ext cx="4556541" cy="52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3"/>
            <a:ext cx="5016569" cy="59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3"/>
            <a:ext cx="5016569" cy="59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5135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303</cp:revision>
  <dcterms:created xsi:type="dcterms:W3CDTF">2019-04-05T05:52:12Z</dcterms:created>
  <dcterms:modified xsi:type="dcterms:W3CDTF">2020-04-15T08:03:48Z</dcterms:modified>
</cp:coreProperties>
</file>