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Day1(16082020)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41" cy="56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5" cy="616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0" cy="62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7400" y="522424"/>
            <a:ext cx="5410199" cy="616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2755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185</cp:revision>
  <dcterms:created xsi:type="dcterms:W3CDTF">2019-04-05T05:52:12Z</dcterms:created>
  <dcterms:modified xsi:type="dcterms:W3CDTF">2020-08-16T03:48:44Z</dcterms:modified>
</cp:coreProperties>
</file>