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15092020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Day1(16092020) and Day2(17092020)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6" cy="45077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9"/>
            <a:ext cx="3920336" cy="450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3" cy="616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3"/>
            <a:ext cx="5478918" cy="624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3"/>
            <a:ext cx="5478918" cy="624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1" y="533400"/>
            <a:ext cx="5242563" cy="29601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1" cy="304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2779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191</cp:revision>
  <dcterms:created xsi:type="dcterms:W3CDTF">2019-04-05T05:52:12Z</dcterms:created>
  <dcterms:modified xsi:type="dcterms:W3CDTF">2020-09-16T02:05:50Z</dcterms:modified>
</cp:coreProperties>
</file>