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15-Nov-20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8"/>
            <a:ext cx="5305492" cy="609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4"/>
            <a:ext cx="5181580" cy="613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8"/>
            <a:ext cx="5307848" cy="628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7331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492</cp:revision>
  <dcterms:created xsi:type="dcterms:W3CDTF">2019-04-05T05:52:12Z</dcterms:created>
  <dcterms:modified xsi:type="dcterms:W3CDTF">2020-11-15T07:34:32Z</dcterms:modified>
</cp:coreProperties>
</file>