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04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16032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16032020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28" y="609601"/>
            <a:ext cx="4556554" cy="52353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70"/>
            <a:ext cx="5016582" cy="59396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70"/>
            <a:ext cx="5016582" cy="59396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4749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269</cp:revision>
  <dcterms:created xsi:type="dcterms:W3CDTF">2019-04-05T05:52:12Z</dcterms:created>
  <dcterms:modified xsi:type="dcterms:W3CDTF">2020-03-16T06:32:08Z</dcterms:modified>
</cp:coreProperties>
</file>