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642" y="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16-Apr-20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16-04-2020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16042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528" y="609603"/>
            <a:ext cx="4556541" cy="52353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73473"/>
            <a:ext cx="5016569" cy="59396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3"/>
            <a:ext cx="5016569" cy="59396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5180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304</cp:revision>
  <dcterms:created xsi:type="dcterms:W3CDTF">2019-04-05T05:52:12Z</dcterms:created>
  <dcterms:modified xsi:type="dcterms:W3CDTF">2020-04-16T07:19:48Z</dcterms:modified>
</cp:coreProperties>
</file>