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3" r:id="rId2"/>
    <p:sldId id="256" r:id="rId3"/>
    <p:sldId id="257" r:id="rId4"/>
    <p:sldId id="264" r:id="rId5"/>
    <p:sldId id="265" r:id="rId6"/>
    <p:sldId id="269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17-08-2020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17-08-2020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17-08-2020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16082020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Day1(17082020)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1" y="781268"/>
            <a:ext cx="4910940" cy="564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5" cy="616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20" cy="624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59312" y="522424"/>
            <a:ext cx="5206375" cy="616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2756</TotalTime>
  <Words>141</Words>
  <Application>Microsoft Office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186</cp:revision>
  <dcterms:created xsi:type="dcterms:W3CDTF">2019-04-05T05:52:12Z</dcterms:created>
  <dcterms:modified xsi:type="dcterms:W3CDTF">2020-08-17T03:30:03Z</dcterms:modified>
</cp:coreProperties>
</file>