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16-Oct-20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6"/>
            <a:ext cx="5305505" cy="6095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1"/>
            <a:ext cx="5181594" cy="6135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6"/>
            <a:ext cx="5307861" cy="6284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7241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464</cp:revision>
  <dcterms:created xsi:type="dcterms:W3CDTF">2019-04-05T05:52:12Z</dcterms:created>
  <dcterms:modified xsi:type="dcterms:W3CDTF">2020-10-16T07:18:32Z</dcterms:modified>
</cp:coreProperties>
</file>